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3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4" r:id="rId2"/>
    <p:sldMasterId id="2147483672" r:id="rId3"/>
    <p:sldMasterId id="2147483660" r:id="rId4"/>
  </p:sldMasterIdLst>
  <p:sldIdLst>
    <p:sldId id="256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2B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86455" autoAdjust="0"/>
  </p:normalViewPr>
  <p:slideViewPr>
    <p:cSldViewPr>
      <p:cViewPr varScale="1">
        <p:scale>
          <a:sx n="114" d="100"/>
          <a:sy n="114" d="100"/>
        </p:scale>
        <p:origin x="1506" y="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4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 algn="ctr">
              <a:defRPr sz="4000"/>
            </a:lvl1pPr>
          </a:lstStyle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>
            <a:lvl1pPr marL="0" indent="0" algn="l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můžete upravit styl předlohy.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47E2-A260-4352-9328-8A215358A879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A7F66FD0-77ED-4855-BDD6-57F58BD46DD3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_podtit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47E2-A260-4352-9328-8A215358A879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A7F66FD0-77ED-4855-BDD6-57F58BD46DD3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3"/>
          </p:nvPr>
        </p:nvSpPr>
        <p:spPr>
          <a:xfrm>
            <a:off x="468313" y="1556792"/>
            <a:ext cx="8207375" cy="432048"/>
          </a:xfrm>
        </p:spPr>
        <p:txBody>
          <a:bodyPr>
            <a:normAutofit/>
          </a:bodyPr>
          <a:lstStyle>
            <a:lvl1pPr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14"/>
          </p:nvPr>
        </p:nvSpPr>
        <p:spPr>
          <a:xfrm>
            <a:off x="467544" y="5013177"/>
            <a:ext cx="8207375" cy="1080120"/>
          </a:xfrm>
        </p:spPr>
        <p:txBody>
          <a:bodyPr/>
          <a:lstStyle>
            <a:lvl1pPr>
              <a:buClr>
                <a:srgbClr val="B2BC00"/>
              </a:buClr>
              <a:buSzPct val="150000"/>
              <a:defRPr sz="2200"/>
            </a:lvl1pPr>
            <a:lvl2pPr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12" name="Zástupný symbol pro graf 11"/>
          <p:cNvSpPr>
            <a:spLocks noGrp="1"/>
          </p:cNvSpPr>
          <p:nvPr>
            <p:ph type="chart" sz="quarter" idx="15"/>
          </p:nvPr>
        </p:nvSpPr>
        <p:spPr>
          <a:xfrm>
            <a:off x="468313" y="2132856"/>
            <a:ext cx="8207375" cy="2736304"/>
          </a:xfr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_be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47E2-A260-4352-9328-8A215358A879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A7F66FD0-77ED-4855-BDD6-57F58BD46DD3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14"/>
          </p:nvPr>
        </p:nvSpPr>
        <p:spPr>
          <a:xfrm>
            <a:off x="467544" y="4797152"/>
            <a:ext cx="8207375" cy="1296145"/>
          </a:xfrm>
        </p:spPr>
        <p:txBody>
          <a:bodyPr/>
          <a:lstStyle>
            <a:lvl1pPr>
              <a:buClr>
                <a:srgbClr val="B2BC00"/>
              </a:buClr>
              <a:buSzPct val="150000"/>
              <a:defRPr sz="2200"/>
            </a:lvl1pPr>
            <a:lvl2pPr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12" name="Zástupný symbol pro graf 11"/>
          <p:cNvSpPr>
            <a:spLocks noGrp="1"/>
          </p:cNvSpPr>
          <p:nvPr>
            <p:ph type="chart" sz="quarter" idx="15"/>
          </p:nvPr>
        </p:nvSpPr>
        <p:spPr>
          <a:xfrm>
            <a:off x="468313" y="1556792"/>
            <a:ext cx="8207375" cy="3096344"/>
          </a:xfrm>
        </p:spPr>
        <p:txBody>
          <a:bodyPr/>
          <a:lstStyle/>
          <a:p>
            <a:r>
              <a:rPr lang="cs-CZ"/>
              <a:t>Kliknutím na ikonu přidáte graf.</a:t>
            </a:r>
            <a:endParaRPr lang="cs-CZ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_podtit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47E2-A260-4352-9328-8A215358A879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A7F66FD0-77ED-4855-BDD6-57F58BD46DD3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3"/>
          </p:nvPr>
        </p:nvSpPr>
        <p:spPr>
          <a:xfrm>
            <a:off x="467544" y="1556792"/>
            <a:ext cx="8207375" cy="432519"/>
          </a:xfrm>
        </p:spPr>
        <p:txBody>
          <a:bodyPr>
            <a:normAutofit/>
          </a:bodyPr>
          <a:lstStyle>
            <a:lvl1pPr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14"/>
          </p:nvPr>
        </p:nvSpPr>
        <p:spPr>
          <a:xfrm>
            <a:off x="467544" y="5013177"/>
            <a:ext cx="8207375" cy="1080120"/>
          </a:xfrm>
        </p:spPr>
        <p:txBody>
          <a:bodyPr/>
          <a:lstStyle>
            <a:lvl1pPr>
              <a:buClr>
                <a:srgbClr val="B2BC00"/>
              </a:buClr>
              <a:buSzPct val="150000"/>
              <a:defRPr/>
            </a:lvl1pPr>
            <a:lvl2pPr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11" name="Zástupný symbol pro tabulku 10"/>
          <p:cNvSpPr>
            <a:spLocks noGrp="1"/>
          </p:cNvSpPr>
          <p:nvPr>
            <p:ph type="tbl" sz="quarter" idx="15"/>
          </p:nvPr>
        </p:nvSpPr>
        <p:spPr>
          <a:xfrm>
            <a:off x="468313" y="2132856"/>
            <a:ext cx="8207375" cy="2736304"/>
          </a:xfrm>
        </p:spPr>
        <p:txBody>
          <a:bodyPr/>
          <a:lstStyle/>
          <a:p>
            <a:r>
              <a:rPr lang="cs-CZ"/>
              <a:t>Kliknutím na ikonu přidáte tabulku.</a:t>
            </a:r>
            <a:endParaRPr lang="cs-CZ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_be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47E2-A260-4352-9328-8A215358A879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A7F66FD0-77ED-4855-BDD6-57F58BD46DD3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14"/>
          </p:nvPr>
        </p:nvSpPr>
        <p:spPr>
          <a:xfrm>
            <a:off x="467544" y="5013177"/>
            <a:ext cx="8207375" cy="1080120"/>
          </a:xfrm>
        </p:spPr>
        <p:txBody>
          <a:bodyPr/>
          <a:lstStyle>
            <a:lvl1pPr>
              <a:buClr>
                <a:srgbClr val="B2BC00"/>
              </a:buClr>
              <a:buSzPct val="150000"/>
              <a:defRPr/>
            </a:lvl1pPr>
            <a:lvl2pPr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11" name="Zástupný symbol pro tabulku 10"/>
          <p:cNvSpPr>
            <a:spLocks noGrp="1"/>
          </p:cNvSpPr>
          <p:nvPr>
            <p:ph type="tbl" sz="quarter" idx="15"/>
          </p:nvPr>
        </p:nvSpPr>
        <p:spPr>
          <a:xfrm>
            <a:off x="468313" y="1556792"/>
            <a:ext cx="8207375" cy="3312368"/>
          </a:xfrm>
        </p:spPr>
        <p:txBody>
          <a:bodyPr/>
          <a:lstStyle/>
          <a:p>
            <a:r>
              <a:rPr lang="cs-CZ"/>
              <a:t>Kliknutím na ikonu přidáte tabulku.</a:t>
            </a:r>
            <a:endParaRPr lang="cs-CZ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47E2-A260-4352-9328-8A215358A879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A7F66FD0-77ED-4855-BDD6-57F58BD46DD3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47E2-A260-4352-9328-8A215358A879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66FD0-77ED-4855-BDD6-57F58BD46DD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47E2-A260-4352-9328-8A215358A879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F66FD0-77ED-4855-BDD6-57F58BD46DD3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765C-AC92-476B-B4F7-138D39CEF9E6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2999-88C0-4F56-B18E-51EC6250C90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765C-AC92-476B-B4F7-138D39CEF9E6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2999-88C0-4F56-B18E-51EC6250C90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765C-AC92-476B-B4F7-138D39CEF9E6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2999-88C0-4F56-B18E-51EC6250C90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pod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916833"/>
            <a:ext cx="8229600" cy="4176464"/>
          </a:xfrm>
        </p:spPr>
        <p:txBody>
          <a:bodyPr/>
          <a:lstStyle>
            <a:lvl1pPr>
              <a:buClr>
                <a:srgbClr val="B2BC00"/>
              </a:buClr>
              <a:buSzPct val="120000"/>
              <a:defRPr lang="cs-CZ" sz="24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buClr>
                <a:srgbClr val="B2BC00"/>
              </a:buClr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47E2-A260-4352-9328-8A215358A879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A7F66FD0-77ED-4855-BDD6-57F58BD46DD3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67544" y="1340768"/>
            <a:ext cx="8208144" cy="432048"/>
          </a:xfrm>
        </p:spPr>
        <p:txBody>
          <a:bodyPr>
            <a:noAutofit/>
          </a:bodyPr>
          <a:lstStyle>
            <a:lvl1pPr>
              <a:buNone/>
              <a:defRPr sz="240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765C-AC92-476B-B4F7-138D39CEF9E6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2999-88C0-4F56-B18E-51EC6250C90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765C-AC92-476B-B4F7-138D39CEF9E6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2999-88C0-4F56-B18E-51EC6250C90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765C-AC92-476B-B4F7-138D39CEF9E6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2999-88C0-4F56-B18E-51EC6250C90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765C-AC92-476B-B4F7-138D39CEF9E6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2999-88C0-4F56-B18E-51EC6250C90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765C-AC92-476B-B4F7-138D39CEF9E6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2999-88C0-4F56-B18E-51EC6250C90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765C-AC92-476B-B4F7-138D39CEF9E6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2999-88C0-4F56-B18E-51EC6250C90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765C-AC92-476B-B4F7-138D39CEF9E6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2999-88C0-4F56-B18E-51EC6250C90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42765C-AC92-476B-B4F7-138D39CEF9E6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8F2999-88C0-4F56-B18E-51EC6250C904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1D699-0E2C-451E-976F-FFDC37C19DBF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F14D-6589-4AFC-8645-4D69459CAC8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1D699-0E2C-451E-976F-FFDC37C19DBF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F14D-6589-4AFC-8645-4D69459CAC8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_be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52527"/>
          </a:xfrm>
        </p:spPr>
        <p:txBody>
          <a:bodyPr/>
          <a:lstStyle>
            <a:lvl1pPr>
              <a:buClr>
                <a:srgbClr val="B2BC00"/>
              </a:buClr>
              <a:buSzPct val="120000"/>
              <a:defRPr lang="cs-CZ" sz="2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>
              <a:buClr>
                <a:srgbClr val="B2BC00"/>
              </a:buClr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47E2-A260-4352-9328-8A215358A879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A7F66FD0-77ED-4855-BDD6-57F58BD46DD3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1D699-0E2C-451E-976F-FFDC37C19DBF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F14D-6589-4AFC-8645-4D69459CAC8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1D699-0E2C-451E-976F-FFDC37C19DBF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F14D-6589-4AFC-8645-4D69459CAC8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1D699-0E2C-451E-976F-FFDC37C19DBF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F14D-6589-4AFC-8645-4D69459CAC8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1D699-0E2C-451E-976F-FFDC37C19DBF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F14D-6589-4AFC-8645-4D69459CAC8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1D699-0E2C-451E-976F-FFDC37C19DBF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F14D-6589-4AFC-8645-4D69459CAC8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1D699-0E2C-451E-976F-FFDC37C19DBF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F14D-6589-4AFC-8645-4D69459CAC8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1D699-0E2C-451E-976F-FFDC37C19DBF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F14D-6589-4AFC-8645-4D69459CAC8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1D699-0E2C-451E-976F-FFDC37C19DBF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F14D-6589-4AFC-8645-4D69459CAC8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1D699-0E2C-451E-976F-FFDC37C19DBF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BF14D-6589-4AFC-8645-4D69459CAC87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Autofit/>
          </a:bodyPr>
          <a:lstStyle>
            <a:lvl1pPr algn="r">
              <a:defRPr sz="5000" b="1">
                <a:solidFill>
                  <a:srgbClr val="B2BC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/>
              <a:t>Klepnutím lze upravit styl předlohy nadpisů.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l"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dirty="0"/>
              <a:t>Klepnutím lze upravit styl předlohy podnadpisů.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42E-0E32-4F21-8BC4-3C7C6543C136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229B-3742-4E42-A401-A2288B98B63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_podtit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916831"/>
            <a:ext cx="4038600" cy="4176465"/>
          </a:xfrm>
        </p:spPr>
        <p:txBody>
          <a:bodyPr/>
          <a:lstStyle>
            <a:lvl1pPr>
              <a:buClr>
                <a:srgbClr val="B2BC00"/>
              </a:buClr>
              <a:buSzPct val="120000"/>
              <a:defRPr sz="2200"/>
            </a:lvl1pPr>
            <a:lvl2pPr>
              <a:buClr>
                <a:srgbClr val="B2BC00"/>
              </a:buClr>
              <a:defRPr sz="2000"/>
            </a:lvl2pPr>
            <a:lvl3pPr>
              <a:buClr>
                <a:srgbClr val="B2BC00"/>
              </a:buClr>
              <a:defRPr sz="2000"/>
            </a:lvl3pPr>
            <a:lvl4pPr>
              <a:buClr>
                <a:srgbClr val="B2BC00"/>
              </a:buClr>
              <a:defRPr sz="2000"/>
            </a:lvl4pPr>
            <a:lvl5pPr>
              <a:buClr>
                <a:srgbClr val="B2BC00"/>
              </a:buCl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916831"/>
            <a:ext cx="4038600" cy="4176465"/>
          </a:xfrm>
        </p:spPr>
        <p:txBody>
          <a:bodyPr/>
          <a:lstStyle>
            <a:lvl1pPr>
              <a:defRPr lang="cs-CZ" sz="2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indent="-228600"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buChar char="•"/>
              <a:defRPr lang="cs-CZ" sz="2000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indent="-228600"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buChar char="•"/>
              <a:defRPr lang="cs-CZ" sz="2000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indent="-228600"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buChar char="•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800"/>
            </a:lvl6pPr>
            <a:lvl7pPr indent="-228600"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buChar char="•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>
              <a:defRPr sz="1800"/>
            </a:lvl8pPr>
            <a:lvl9pPr indent="-228600"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buChar char="•"/>
              <a:defRPr lang="cs-CZ" sz="2000" kern="120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marL="342900" lvl="0" indent="-342900"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SzPct val="120000"/>
              <a:buFont typeface="Arial" pitchFamily="34" charset="0"/>
              <a:buChar char="•"/>
            </a:pPr>
            <a:r>
              <a:rPr lang="cs-CZ"/>
              <a:t>Upravte styly předlohy textu.</a:t>
            </a:r>
          </a:p>
          <a:p>
            <a:pPr marL="342900" lvl="1" indent="-342900"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SzPct val="120000"/>
              <a:buFont typeface="Arial" pitchFamily="34" charset="0"/>
              <a:buChar char="•"/>
            </a:pPr>
            <a:r>
              <a:rPr lang="cs-CZ"/>
              <a:t>Druhá úroveň</a:t>
            </a:r>
          </a:p>
          <a:p>
            <a:pPr marL="342900" lvl="2" indent="-342900"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SzPct val="120000"/>
              <a:buFont typeface="Arial" pitchFamily="34" charset="0"/>
              <a:buChar char="•"/>
            </a:pPr>
            <a:r>
              <a:rPr lang="cs-CZ"/>
              <a:t>Třetí úroveň</a:t>
            </a:r>
          </a:p>
          <a:p>
            <a:pPr marL="342900" lvl="3" indent="-342900"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SzPct val="120000"/>
              <a:buFont typeface="Arial" pitchFamily="34" charset="0"/>
              <a:buChar char="•"/>
            </a:pPr>
            <a:r>
              <a:rPr lang="cs-CZ"/>
              <a:t>Čtvrtá úroveň</a:t>
            </a:r>
          </a:p>
          <a:p>
            <a:pPr marL="342900" lvl="4" indent="-342900"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SzPct val="120000"/>
              <a:buFont typeface="Arial" pitchFamily="34" charset="0"/>
              <a:buChar char="•"/>
            </a:pPr>
            <a:r>
              <a:rPr lang="cs-CZ"/>
              <a:t>Pátá úroveň</a:t>
            </a:r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47E2-A260-4352-9328-8A215358A879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A7F66FD0-77ED-4855-BDD6-57F58BD46DD3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13"/>
          </p:nvPr>
        </p:nvSpPr>
        <p:spPr>
          <a:xfrm>
            <a:off x="468313" y="1340767"/>
            <a:ext cx="8208143" cy="432049"/>
          </a:xfrm>
        </p:spPr>
        <p:txBody>
          <a:bodyPr>
            <a:normAutofit/>
          </a:bodyPr>
          <a:lstStyle>
            <a:lvl1pPr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94122"/>
          </a:xfrm>
        </p:spPr>
        <p:txBody>
          <a:bodyPr>
            <a:normAutofit/>
          </a:bodyPr>
          <a:lstStyle>
            <a:lvl1pPr algn="l">
              <a:defRPr sz="3200" b="1">
                <a:solidFill>
                  <a:srgbClr val="B2BC00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 dirty="0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988840"/>
            <a:ext cx="8229600" cy="4137323"/>
          </a:xfrm>
        </p:spPr>
        <p:txBody>
          <a:bodyPr/>
          <a:lstStyle>
            <a:lvl1pPr>
              <a:buClr>
                <a:srgbClr val="B2BC00"/>
              </a:buClr>
              <a:buSzPct val="120000"/>
              <a:defRPr sz="2400">
                <a:latin typeface="Arial" pitchFamily="34" charset="0"/>
                <a:cs typeface="Arial" pitchFamily="34" charset="0"/>
              </a:defRPr>
            </a:lvl1pPr>
            <a:lvl2pPr>
              <a:buClr>
                <a:srgbClr val="B2BC00"/>
              </a:buClr>
              <a:defRPr sz="2000">
                <a:latin typeface="Arial" pitchFamily="34" charset="0"/>
                <a:cs typeface="Arial" pitchFamily="34" charset="0"/>
              </a:defRPr>
            </a:lvl2pPr>
            <a:lvl3pPr>
              <a:buClr>
                <a:srgbClr val="B2BC00"/>
              </a:buClr>
              <a:defRPr sz="2000">
                <a:latin typeface="Arial" pitchFamily="34" charset="0"/>
                <a:cs typeface="Arial" pitchFamily="34" charset="0"/>
              </a:defRPr>
            </a:lvl3pPr>
            <a:lvl4pPr>
              <a:buClr>
                <a:srgbClr val="B2BC00"/>
              </a:buClr>
              <a:buFont typeface="Arial" pitchFamily="34" charset="0"/>
              <a:buChar char="•"/>
              <a:defRPr sz="2000">
                <a:latin typeface="Arial" pitchFamily="34" charset="0"/>
                <a:cs typeface="Arial" pitchFamily="34" charset="0"/>
              </a:defRPr>
            </a:lvl4pPr>
            <a:lvl5pPr>
              <a:buClr>
                <a:srgbClr val="B2BC00"/>
              </a:buClr>
              <a:buFont typeface="Arial" pitchFamily="34" charset="0"/>
              <a:buChar char="•"/>
              <a:defRPr sz="2000"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cs-CZ" dirty="0"/>
              <a:t>Klepnutím lze upravit styly předlohy textu.</a:t>
            </a:r>
          </a:p>
          <a:p>
            <a:pPr lvl="1"/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42E-0E32-4F21-8BC4-3C7C6543C136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229B-3742-4E42-A401-A2288B98B632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468313" y="1341438"/>
            <a:ext cx="8207375" cy="575394"/>
          </a:xfrm>
        </p:spPr>
        <p:txBody>
          <a:bodyPr>
            <a:normAutofit/>
          </a:bodyPr>
          <a:lstStyle>
            <a:lvl1pPr>
              <a:buNone/>
              <a:defRPr sz="2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cs-CZ" dirty="0"/>
              <a:t>Klepnutím lze upravit styly předlohy textu.</a:t>
            </a: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42E-0E32-4F21-8BC4-3C7C6543C136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229B-3742-4E42-A401-A2288B98B63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42E-0E32-4F21-8BC4-3C7C6543C136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229B-3742-4E42-A401-A2288B98B63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42E-0E32-4F21-8BC4-3C7C6543C136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229B-3742-4E42-A401-A2288B98B63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42E-0E32-4F21-8BC4-3C7C6543C136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229B-3742-4E42-A401-A2288B98B63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42E-0E32-4F21-8BC4-3C7C6543C136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229B-3742-4E42-A401-A2288B98B63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42E-0E32-4F21-8BC4-3C7C6543C136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229B-3742-4E42-A401-A2288B98B63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42E-0E32-4F21-8BC4-3C7C6543C136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229B-3742-4E42-A401-A2288B98B63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42E-0E32-4F21-8BC4-3C7C6543C136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229B-3742-4E42-A401-A2288B98B63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4B342E-0E32-4F21-8BC4-3C7C6543C136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7F229B-3742-4E42-A401-A2288B98B632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_be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cs-CZ"/>
              <a:t>Kliknutím lze upravit styl.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340769"/>
            <a:ext cx="4038600" cy="4752528"/>
          </a:xfrm>
        </p:spPr>
        <p:txBody>
          <a:bodyPr/>
          <a:lstStyle>
            <a:lvl1pPr>
              <a:buClr>
                <a:srgbClr val="B2BC00"/>
              </a:buClr>
              <a:buSzPct val="120000"/>
              <a:defRPr sz="2200"/>
            </a:lvl1pPr>
            <a:lvl2pPr>
              <a:buClr>
                <a:srgbClr val="B2BC00"/>
              </a:buClr>
              <a:defRPr sz="2000"/>
            </a:lvl2pPr>
            <a:lvl3pPr>
              <a:buClr>
                <a:srgbClr val="B2BC00"/>
              </a:buClr>
              <a:defRPr sz="2000"/>
            </a:lvl3pPr>
            <a:lvl4pPr>
              <a:buClr>
                <a:srgbClr val="B2BC00"/>
              </a:buClr>
              <a:defRPr sz="2000"/>
            </a:lvl4pPr>
            <a:lvl5pPr>
              <a:buClr>
                <a:srgbClr val="B2BC00"/>
              </a:buClr>
              <a:defRPr sz="20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cs-CZ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340768"/>
            <a:ext cx="4038600" cy="4752529"/>
          </a:xfrm>
        </p:spPr>
        <p:txBody>
          <a:bodyPr/>
          <a:lstStyle>
            <a:lvl1pPr>
              <a:defRPr lang="cs-CZ" sz="22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1pPr>
            <a:lvl2pPr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indent="-228600"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buChar char="•"/>
              <a:defRPr lang="cs-CZ" sz="2000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indent="-228600"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buChar char="•"/>
              <a:defRPr lang="cs-CZ" sz="2000" kern="120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indent="-228600"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buChar char="•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  <a:lvl6pPr>
              <a:defRPr sz="1800"/>
            </a:lvl6pPr>
            <a:lvl7pPr indent="-228600"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buChar char="•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7pPr>
            <a:lvl8pPr>
              <a:defRPr sz="1800"/>
            </a:lvl8pPr>
            <a:lvl9pPr indent="-228600"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buChar char="•"/>
              <a:defRPr lang="cs-CZ" sz="2000" kern="1200" dirty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9pPr>
          </a:lstStyle>
          <a:p>
            <a:pPr marL="342900" lvl="0" indent="-342900"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SzPct val="120000"/>
              <a:buFont typeface="Arial" pitchFamily="34" charset="0"/>
              <a:buChar char="•"/>
            </a:pPr>
            <a:r>
              <a:rPr lang="cs-CZ"/>
              <a:t>Upravte styly předlohy textu.</a:t>
            </a:r>
          </a:p>
          <a:p>
            <a:pPr marL="342900" lvl="1" indent="-342900"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SzPct val="120000"/>
              <a:buFont typeface="Arial" pitchFamily="34" charset="0"/>
              <a:buChar char="•"/>
            </a:pPr>
            <a:r>
              <a:rPr lang="cs-CZ"/>
              <a:t>Druhá úroveň</a:t>
            </a:r>
          </a:p>
          <a:p>
            <a:pPr marL="342900" lvl="2" indent="-342900"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SzPct val="120000"/>
              <a:buFont typeface="Arial" pitchFamily="34" charset="0"/>
              <a:buChar char="•"/>
            </a:pPr>
            <a:r>
              <a:rPr lang="cs-CZ"/>
              <a:t>Třetí úroveň</a:t>
            </a:r>
          </a:p>
          <a:p>
            <a:pPr marL="342900" lvl="3" indent="-342900"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SzPct val="120000"/>
              <a:buFont typeface="Arial" pitchFamily="34" charset="0"/>
              <a:buChar char="•"/>
            </a:pPr>
            <a:r>
              <a:rPr lang="cs-CZ"/>
              <a:t>Čtvrtá úroveň</a:t>
            </a:r>
          </a:p>
          <a:p>
            <a:pPr marL="342900" lvl="4" indent="-342900"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SzPct val="120000"/>
              <a:buFont typeface="Arial" pitchFamily="34" charset="0"/>
              <a:buChar char="•"/>
            </a:pPr>
            <a:r>
              <a:rPr lang="cs-CZ"/>
              <a:t>Pátá úroveň</a:t>
            </a:r>
            <a:endParaRPr lang="cs-CZ" dirty="0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47E2-A260-4352-9328-8A215358A879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A7F66FD0-77ED-4855-BDD6-57F58BD46DD3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_podtit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47E2-A260-4352-9328-8A215358A879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A7F66FD0-77ED-4855-BDD6-57F58BD46DD3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3"/>
          </p:nvPr>
        </p:nvSpPr>
        <p:spPr>
          <a:xfrm>
            <a:off x="467544" y="1556792"/>
            <a:ext cx="8207375" cy="432519"/>
          </a:xfrm>
        </p:spPr>
        <p:txBody>
          <a:bodyPr>
            <a:normAutofit/>
          </a:bodyPr>
          <a:lstStyle>
            <a:lvl1pPr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ouze nadpis_be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47E2-A260-4352-9328-8A215358A879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A7F66FD0-77ED-4855-BDD6-57F58BD46DD3}" type="slidenum">
              <a:rPr lang="cs-CZ" smtClean="0"/>
              <a:pPr/>
              <a:t>‹#›</a:t>
            </a:fld>
            <a:endParaRPr lang="cs-CZ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azek_podtit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47E2-A260-4352-9328-8A215358A879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A7F66FD0-77ED-4855-BDD6-57F58BD46DD3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7" name="Zástupný symbol pro text 6"/>
          <p:cNvSpPr>
            <a:spLocks noGrp="1"/>
          </p:cNvSpPr>
          <p:nvPr>
            <p:ph type="body" sz="quarter" idx="13"/>
          </p:nvPr>
        </p:nvSpPr>
        <p:spPr>
          <a:xfrm>
            <a:off x="467544" y="1556792"/>
            <a:ext cx="8207375" cy="432519"/>
          </a:xfrm>
        </p:spPr>
        <p:txBody>
          <a:bodyPr>
            <a:normAutofit/>
          </a:bodyPr>
          <a:lstStyle>
            <a:lvl1pPr>
              <a:buNone/>
              <a:defRPr sz="2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14"/>
          </p:nvPr>
        </p:nvSpPr>
        <p:spPr>
          <a:xfrm>
            <a:off x="467544" y="2132857"/>
            <a:ext cx="8207375" cy="1224135"/>
          </a:xfrm>
        </p:spPr>
        <p:txBody>
          <a:bodyPr/>
          <a:lstStyle>
            <a:lvl1pPr>
              <a:buClr>
                <a:srgbClr val="B2BC00"/>
              </a:buClr>
              <a:buSzPct val="150000"/>
              <a:defRPr sz="2200"/>
            </a:lvl1pPr>
            <a:lvl2pPr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11" name="Zástupný symbol pro obrázek 10"/>
          <p:cNvSpPr>
            <a:spLocks noGrp="1"/>
          </p:cNvSpPr>
          <p:nvPr>
            <p:ph type="pic" sz="quarter" idx="15"/>
          </p:nvPr>
        </p:nvSpPr>
        <p:spPr>
          <a:xfrm>
            <a:off x="468312" y="3501008"/>
            <a:ext cx="8208143" cy="2592288"/>
          </a:xfrm>
        </p:spPr>
        <p:txBody>
          <a:bodyPr/>
          <a:lstStyle/>
          <a:p>
            <a:r>
              <a:rPr lang="cs-CZ"/>
              <a:t>Kliknutím na ikonu přidáte obrázek.</a:t>
            </a:r>
            <a:endParaRPr lang="cs-CZ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razek_be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AA47E2-A260-4352-9328-8A215358A879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ctr">
              <a:defRPr/>
            </a:lvl1pPr>
          </a:lstStyle>
          <a:p>
            <a:fld id="{A7F66FD0-77ED-4855-BDD6-57F58BD46DD3}" type="slidenum">
              <a:rPr lang="cs-CZ" smtClean="0"/>
              <a:pPr/>
              <a:t>‹#›</a:t>
            </a:fld>
            <a:endParaRPr lang="cs-CZ" dirty="0"/>
          </a:p>
        </p:txBody>
      </p:sp>
      <p:sp>
        <p:nvSpPr>
          <p:cNvPr id="9" name="Zástupný symbol pro text 8"/>
          <p:cNvSpPr>
            <a:spLocks noGrp="1"/>
          </p:cNvSpPr>
          <p:nvPr>
            <p:ph type="body" sz="quarter" idx="14"/>
          </p:nvPr>
        </p:nvSpPr>
        <p:spPr>
          <a:xfrm>
            <a:off x="467544" y="1556793"/>
            <a:ext cx="8207375" cy="1800200"/>
          </a:xfrm>
        </p:spPr>
        <p:txBody>
          <a:bodyPr/>
          <a:lstStyle>
            <a:lvl1pPr>
              <a:buClr>
                <a:srgbClr val="B2BC00"/>
              </a:buClr>
              <a:buSzPct val="150000"/>
              <a:defRPr sz="2200"/>
            </a:lvl1pPr>
            <a:lvl2pPr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2pPr>
            <a:lvl3pPr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3pPr>
            <a:lvl4pPr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4pPr>
            <a:lvl5pPr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defRPr lang="cs-CZ" sz="2000" kern="1200" dirty="0" smtClean="0">
                <a:solidFill>
                  <a:schemeClr val="tx1"/>
                </a:solidFill>
                <a:latin typeface="Arial" pitchFamily="34" charset="0"/>
                <a:ea typeface="+mn-ea"/>
                <a:cs typeface="Arial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</p:txBody>
      </p:sp>
      <p:sp>
        <p:nvSpPr>
          <p:cNvPr id="11" name="Zástupný symbol pro obrázek 10"/>
          <p:cNvSpPr>
            <a:spLocks noGrp="1"/>
          </p:cNvSpPr>
          <p:nvPr>
            <p:ph type="pic" sz="quarter" idx="15"/>
          </p:nvPr>
        </p:nvSpPr>
        <p:spPr>
          <a:xfrm>
            <a:off x="468312" y="3501008"/>
            <a:ext cx="8208143" cy="2592288"/>
          </a:xfrm>
        </p:spPr>
        <p:txBody>
          <a:bodyPr/>
          <a:lstStyle/>
          <a:p>
            <a:r>
              <a:rPr lang="cs-CZ"/>
              <a:t>Kliknutím na ikonu přidáte obrázek.</a:t>
            </a:r>
            <a:endParaRPr lang="cs-CZ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tif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image" Target="../media/image1.tiff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image" Target="../media/image1.tiff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image" Target="../media/image1.tiff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8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4930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lvl="0" indent="-342900"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buChar char="•"/>
            </a:pPr>
            <a:r>
              <a:rPr lang="cs-CZ" dirty="0"/>
              <a:t>Klepnutím lze upravit styly předlohy textu.</a:t>
            </a:r>
          </a:p>
          <a:p>
            <a:pPr marL="742950" lvl="1" indent="-285750"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buChar char="–"/>
            </a:pPr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3563888" y="63813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AAA47E2-A260-4352-9328-8A215358A879}" type="datetimeFigureOut">
              <a:rPr lang="cs-CZ" smtClean="0"/>
              <a:pPr/>
              <a:t>14.09.2023</a:t>
            </a:fld>
            <a:endParaRPr lang="cs-CZ" dirty="0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467544" y="638132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algn="ctr"/>
            <a:fld id="{A7F66FD0-77ED-4855-BDD6-57F58BD46DD3}" type="slidenum">
              <a:rPr lang="cs-CZ" smtClean="0"/>
              <a:pPr algn="ctr"/>
              <a:t>‹#›</a:t>
            </a:fld>
            <a:endParaRPr lang="cs-CZ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99" r:id="rId3"/>
    <p:sldLayoutId id="2147483652" r:id="rId4"/>
    <p:sldLayoutId id="2147483700" r:id="rId5"/>
    <p:sldLayoutId id="2147483654" r:id="rId6"/>
    <p:sldLayoutId id="2147483701" r:id="rId7"/>
    <p:sldLayoutId id="2147483696" r:id="rId8"/>
    <p:sldLayoutId id="2147483702" r:id="rId9"/>
    <p:sldLayoutId id="2147483697" r:id="rId10"/>
    <p:sldLayoutId id="2147483703" r:id="rId11"/>
    <p:sldLayoutId id="2147483698" r:id="rId12"/>
    <p:sldLayoutId id="2147483704" r:id="rId13"/>
    <p:sldLayoutId id="2147483655" r:id="rId14"/>
    <p:sldLayoutId id="2147483658" r:id="rId15"/>
    <p:sldLayoutId id="2147483659" r:id="rId16"/>
  </p:sldLayoutIdLst>
  <p:txStyles>
    <p:titleStyle>
      <a:lvl1pPr algn="l" defTabSz="914400" rtl="0" eaLnBrk="1" latinLnBrk="0" hangingPunct="1">
        <a:spcBef>
          <a:spcPct val="0"/>
        </a:spcBef>
        <a:buNone/>
        <a:defRPr lang="cs-CZ" sz="3200" b="1" kern="1200" dirty="0" smtClean="0">
          <a:solidFill>
            <a:srgbClr val="B2BC00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lang="cs-CZ" sz="2200" kern="1200" dirty="0" smtClean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lang="cs-CZ" sz="2000" kern="1200" dirty="0" smtClean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B2BC00"/>
        </a:buClr>
        <a:buFont typeface="Arial" pitchFamily="34" charset="0"/>
        <a:buChar char="•"/>
        <a:defRPr lang="cs-CZ" sz="2000" kern="1200" dirty="0" smtClean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B2BC00"/>
        </a:buClr>
        <a:buFont typeface="Arial" pitchFamily="34" charset="0"/>
        <a:buChar char="•"/>
        <a:defRPr lang="cs-CZ" sz="2000" kern="1200" dirty="0" smtClean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B2BC00"/>
        </a:buClr>
        <a:buFont typeface="Arial" pitchFamily="34" charset="0"/>
        <a:buChar char="•"/>
        <a:defRPr lang="cs-CZ" sz="2000" kern="1200" dirty="0" smtClean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42765C-AC92-476B-B4F7-138D39CEF9E6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F2999-88C0-4F56-B18E-51EC6250C904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Klepnutím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21D699-0E2C-451E-976F-FFDC37C19DBF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BF14D-6589-4AFC-8645-4D69459CAC8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dirty="0"/>
              <a:t>Klepnutím lze upravit styl předlohy nadpisů.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dirty="0"/>
              <a:t>Klepnutím lze upravit styly předlohy textu.</a:t>
            </a:r>
          </a:p>
          <a:p>
            <a:pPr marL="742950" lvl="1" indent="-285750" algn="l" defTabSz="914400" rtl="0" eaLnBrk="1" latinLnBrk="0" hangingPunct="1">
              <a:spcBef>
                <a:spcPct val="20000"/>
              </a:spcBef>
              <a:buClr>
                <a:srgbClr val="B2BC00"/>
              </a:buClr>
              <a:buFont typeface="Arial" pitchFamily="34" charset="0"/>
              <a:buChar char="–"/>
            </a:pPr>
            <a:r>
              <a:rPr lang="cs-CZ" dirty="0"/>
              <a:t>Druhá úroveň</a:t>
            </a:r>
          </a:p>
          <a:p>
            <a:pPr lvl="2"/>
            <a:r>
              <a:rPr lang="cs-CZ" dirty="0"/>
              <a:t>Třetí úroveň</a:t>
            </a:r>
          </a:p>
          <a:p>
            <a:pPr lvl="3"/>
            <a:r>
              <a:rPr lang="cs-CZ" dirty="0"/>
              <a:t>Čtvrtá úroveň</a:t>
            </a:r>
          </a:p>
          <a:p>
            <a:pPr lvl="4"/>
            <a:r>
              <a:rPr lang="cs-CZ" dirty="0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B342E-0E32-4F21-8BC4-3C7C6543C136}" type="datetimeFigureOut">
              <a:rPr lang="cs-CZ" smtClean="0"/>
              <a:pPr/>
              <a:t>14.09.2023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7F229B-3742-4E42-A401-A2288B98B632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200" b="1" kern="1200">
          <a:solidFill>
            <a:srgbClr val="B2BC00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rgbClr val="B2BC00"/>
        </a:buClr>
        <a:buFont typeface="Arial" pitchFamily="34" charset="0"/>
        <a:buChar char="•"/>
        <a:defRPr lang="cs-CZ" sz="2400" kern="1200" dirty="0" smtClean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rgbClr val="B2BC00"/>
        </a:buClr>
        <a:buFont typeface="Arial" pitchFamily="34" charset="0"/>
        <a:buChar char="–"/>
        <a:defRPr lang="cs-CZ" sz="2000" kern="1200" dirty="0" smtClean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Clr>
          <a:srgbClr val="B2BC00"/>
        </a:buClr>
        <a:buFont typeface="Arial" pitchFamily="34" charset="0"/>
        <a:buChar char="•"/>
        <a:defRPr lang="cs-CZ" sz="2000" kern="1200" dirty="0" smtClean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Clr>
          <a:srgbClr val="B2BC00"/>
        </a:buClr>
        <a:buFont typeface="Arial" pitchFamily="34" charset="0"/>
        <a:buChar char="•"/>
        <a:defRPr lang="cs-CZ" sz="2000" kern="1200" dirty="0" smtClean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Clr>
          <a:srgbClr val="B2BC00"/>
        </a:buClr>
        <a:buFont typeface="Arial" pitchFamily="34" charset="0"/>
        <a:buChar char="•"/>
        <a:defRPr lang="cs-CZ" sz="2000" kern="1200" dirty="0" smtClean="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755576" y="1412777"/>
            <a:ext cx="7772400" cy="720079"/>
          </a:xfrm>
        </p:spPr>
        <p:txBody>
          <a:bodyPr/>
          <a:lstStyle/>
          <a:p>
            <a:r>
              <a:rPr lang="cs-CZ" dirty="0">
                <a:solidFill>
                  <a:schemeClr val="tx1"/>
                </a:solidFill>
              </a:rPr>
              <a:t>Název akce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749346" y="2348880"/>
            <a:ext cx="7772400" cy="3384376"/>
          </a:xfrm>
        </p:spPr>
        <p:txBody>
          <a:bodyPr>
            <a:normAutofit fontScale="92500" lnSpcReduction="10000"/>
          </a:bodyPr>
          <a:lstStyle/>
          <a:p>
            <a:pPr algn="ctr">
              <a:lnSpc>
                <a:spcPct val="110000"/>
              </a:lnSpc>
              <a:spcBef>
                <a:spcPts val="0"/>
              </a:spcBef>
            </a:pPr>
            <a:r>
              <a:rPr lang="cs-CZ" sz="2400" b="1" dirty="0">
                <a:solidFill>
                  <a:schemeClr val="tx1"/>
                </a:solidFill>
              </a:rPr>
              <a:t>Projekt byl financován ze státního rozpočtu ČR prostřednictvím programu Ministerstva zemědělství 129 490 „Podpora opatření na malých vodních nádržích a drobných vodních tocích – 3. </a:t>
            </a:r>
            <a:r>
              <a:rPr lang="cs-CZ" sz="2400" b="1">
                <a:solidFill>
                  <a:schemeClr val="tx1"/>
                </a:solidFill>
              </a:rPr>
              <a:t>etapa“.</a:t>
            </a:r>
            <a:endParaRPr lang="cs-CZ" sz="2400" b="1" dirty="0">
              <a:solidFill>
                <a:schemeClr val="tx1"/>
              </a:solidFill>
            </a:endParaRPr>
          </a:p>
          <a:p>
            <a:endParaRPr lang="cs-CZ" sz="2000" dirty="0">
              <a:solidFill>
                <a:schemeClr val="tx1"/>
              </a:solidFill>
            </a:endParaRPr>
          </a:p>
          <a:p>
            <a:r>
              <a:rPr lang="cs-CZ" sz="2000" b="1" dirty="0">
                <a:solidFill>
                  <a:schemeClr val="tx1"/>
                </a:solidFill>
              </a:rPr>
              <a:t>Investor:</a:t>
            </a:r>
          </a:p>
          <a:p>
            <a:r>
              <a:rPr lang="cs-CZ" sz="2000" b="1" dirty="0">
                <a:solidFill>
                  <a:schemeClr val="tx1"/>
                </a:solidFill>
              </a:rPr>
              <a:t>Celkové náklady:</a:t>
            </a:r>
          </a:p>
          <a:p>
            <a:r>
              <a:rPr lang="cs-CZ" sz="2000" b="1" dirty="0">
                <a:solidFill>
                  <a:schemeClr val="tx1"/>
                </a:solidFill>
              </a:rPr>
              <a:t>Vlastní zdroje investora:</a:t>
            </a:r>
          </a:p>
          <a:p>
            <a:r>
              <a:rPr lang="cs-CZ" sz="2000" b="1" dirty="0">
                <a:solidFill>
                  <a:schemeClr val="tx1"/>
                </a:solidFill>
              </a:rPr>
              <a:t>Poskytnutá dotace:</a:t>
            </a:r>
          </a:p>
          <a:p>
            <a:r>
              <a:rPr lang="cs-CZ" sz="2000" b="1" dirty="0">
                <a:solidFill>
                  <a:schemeClr val="tx1"/>
                </a:solidFill>
              </a:rPr>
              <a:t>Datum realizace:</a:t>
            </a:r>
          </a:p>
          <a:p>
            <a:endParaRPr lang="cs-CZ" sz="2000" dirty="0"/>
          </a:p>
          <a:p>
            <a:endParaRPr lang="cs-CZ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Prezentace_mz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Prezentace_mze</Template>
  <TotalTime>13</TotalTime>
  <Words>46</Words>
  <Application>Microsoft Office PowerPoint</Application>
  <PresentationFormat>Předvádění na obrazovce (4:3)</PresentationFormat>
  <Paragraphs>8</Paragraphs>
  <Slides>1</Slides>
  <Notes>0</Notes>
  <HiddenSlides>0</HiddenSlides>
  <MMClips>0</MMClips>
  <ScaleCrop>false</ScaleCrop>
  <HeadingPairs>
    <vt:vector size="6" baseType="variant">
      <vt:variant>
        <vt:lpstr>Použitá písma</vt:lpstr>
      </vt:variant>
      <vt:variant>
        <vt:i4>2</vt:i4>
      </vt:variant>
      <vt:variant>
        <vt:lpstr>Motiv</vt:lpstr>
      </vt:variant>
      <vt:variant>
        <vt:i4>4</vt:i4>
      </vt:variant>
      <vt:variant>
        <vt:lpstr>Nadpisy snímků</vt:lpstr>
      </vt:variant>
      <vt:variant>
        <vt:i4>1</vt:i4>
      </vt:variant>
    </vt:vector>
  </HeadingPairs>
  <TitlesOfParts>
    <vt:vector size="7" baseType="lpstr">
      <vt:lpstr>Arial</vt:lpstr>
      <vt:lpstr>Calibri</vt:lpstr>
      <vt:lpstr>Prezentace_mze</vt:lpstr>
      <vt:lpstr>2_Vlastní návrh</vt:lpstr>
      <vt:lpstr>1_Vlastní návrh</vt:lpstr>
      <vt:lpstr>Vlastní návrh</vt:lpstr>
      <vt:lpstr>Název akce</vt:lpstr>
    </vt:vector>
  </TitlesOfParts>
  <Company>MZe ČR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Název akce</dc:title>
  <dc:creator>Eimová Petra</dc:creator>
  <cp:lastModifiedBy>Švestková Anna</cp:lastModifiedBy>
  <cp:revision>11</cp:revision>
  <dcterms:created xsi:type="dcterms:W3CDTF">2019-09-26T07:42:18Z</dcterms:created>
  <dcterms:modified xsi:type="dcterms:W3CDTF">2023-09-14T08:36:36Z</dcterms:modified>
</cp:coreProperties>
</file>